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slideLayouts/slideLayout13.xml" ContentType="application/vnd.openxmlformats-officedocument.presentationml.slideLayout+xml"/>
  <Override PartName="/ppt/theme/theme6.xml" ContentType="application/vnd.openxmlformats-officedocument.theme+xml"/>
  <Override PartName="/ppt/slideLayouts/slideLayout14.xml" ContentType="application/vnd.openxmlformats-officedocument.presentationml.slideLayout+xml"/>
  <Override PartName="/ppt/theme/theme7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12.xml" ContentType="application/vnd.openxmlformats-officedocument.theme+xml"/>
  <Override PartName="/ppt/slideLayouts/slideLayout27.xml" ContentType="application/vnd.openxmlformats-officedocument.presentationml.slideLayout+xml"/>
  <Override PartName="/ppt/theme/theme13.xml" ContentType="application/vnd.openxmlformats-officedocument.theme+xml"/>
  <Override PartName="/ppt/slideLayouts/slideLayout28.xml" ContentType="application/vnd.openxmlformats-officedocument.presentationml.slideLayout+xml"/>
  <Override PartName="/ppt/theme/theme14.xml" ContentType="application/vnd.openxmlformats-officedocument.theme+xml"/>
  <Override PartName="/ppt/slideLayouts/slideLayout29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84" r:id="rId2"/>
    <p:sldMasterId id="2147483686" r:id="rId3"/>
    <p:sldMasterId id="2147483689" r:id="rId4"/>
    <p:sldMasterId id="2147483695" r:id="rId5"/>
    <p:sldMasterId id="2147483697" r:id="rId6"/>
    <p:sldMasterId id="2147483699" r:id="rId7"/>
    <p:sldMasterId id="2147483701" r:id="rId8"/>
    <p:sldMasterId id="2147483706" r:id="rId9"/>
    <p:sldMasterId id="2147483708" r:id="rId10"/>
    <p:sldMasterId id="2147483710" r:id="rId11"/>
    <p:sldMasterId id="2147483712" r:id="rId12"/>
    <p:sldMasterId id="2147483718" r:id="rId13"/>
    <p:sldMasterId id="2147483720" r:id="rId14"/>
    <p:sldMasterId id="2147483722" r:id="rId15"/>
  </p:sldMasterIdLst>
  <p:notesMasterIdLst>
    <p:notesMasterId r:id="rId17"/>
  </p:notesMasterIdLst>
  <p:sldIdLst>
    <p:sldId id="256" r:id="rId16"/>
  </p:sldIdLst>
  <p:sldSz cx="9144000" cy="6858000" type="screen4x3"/>
  <p:notesSz cx="7023100" cy="93091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8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10" Type="http://schemas.openxmlformats.org/officeDocument/2006/relationships/slideMaster" Target="slideMasters/slideMaster10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09A7D8-AC7B-42D8-AB8D-4D6E8971B10A}" type="datetimeFigureOut">
              <a:rPr lang="es-MX" smtClean="0"/>
              <a:t>22/06/2021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7638" y="1163638"/>
            <a:ext cx="4187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79925"/>
            <a:ext cx="5619750" cy="36655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EDEA9D-DE4C-4A09-8945-C494B255FC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1480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7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28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1866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585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775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401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893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24768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7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108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175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7066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331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3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945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885689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80067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731659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07952718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20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3133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124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8625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322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5263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131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2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563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74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36717-7B48-4440-9B88-54F7223BF963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8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86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9428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81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43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4726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41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24" r:id="rId2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5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214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725" r:id="rId3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98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712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95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27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hf hdr="0" ft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6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5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 Título"/>
          <p:cNvSpPr txBox="1">
            <a:spLocks/>
          </p:cNvSpPr>
          <p:nvPr/>
        </p:nvSpPr>
        <p:spPr>
          <a:xfrm>
            <a:off x="1657350" y="43480"/>
            <a:ext cx="6724650" cy="416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342900" rtl="0" eaLnBrk="1" latinLnBrk="0" hangingPunct="1">
              <a:spcBef>
                <a:spcPct val="0"/>
              </a:spcBef>
              <a:buNone/>
              <a:defRPr sz="27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000" dirty="0">
                <a:solidFill>
                  <a:schemeClr val="bg1"/>
                </a:solidFill>
                <a:latin typeface="Gill Sans MT" panose="020B0502020104020203" pitchFamily="34" charset="0"/>
                <a:cs typeface="Calibri" panose="020F0502020204030204" pitchFamily="34" charset="0"/>
              </a:rPr>
              <a:t>Cuadro Nombramientos Efectos Julio </a:t>
            </a:r>
            <a:r>
              <a:rPr lang="es-MX" sz="2400" dirty="0">
                <a:solidFill>
                  <a:schemeClr val="bg1"/>
                </a:solidFill>
                <a:latin typeface="Gill Sans MT" panose="020B0502020104020203" pitchFamily="34" charset="0"/>
                <a:cs typeface="Calibri" panose="020F0502020204030204" pitchFamily="34" charset="0"/>
              </a:rPr>
              <a:t>2021</a:t>
            </a:r>
            <a:endParaRPr lang="es-MX" sz="2000" dirty="0">
              <a:solidFill>
                <a:schemeClr val="bg1"/>
              </a:solidFill>
              <a:latin typeface="Gill Sans MT" panose="020B0502020104020203" pitchFamily="34" charset="0"/>
              <a:cs typeface="Calibri" panose="020F0502020204030204" pitchFamily="34" charset="0"/>
            </a:endParaRPr>
          </a:p>
        </p:txBody>
      </p:sp>
      <p:sp>
        <p:nvSpPr>
          <p:cNvPr id="8" name="3 CuadroTexto">
            <a:extLst>
              <a:ext uri="{FF2B5EF4-FFF2-40B4-BE49-F238E27FC236}">
                <a16:creationId xmlns:a16="http://schemas.microsoft.com/office/drawing/2014/main" id="{EFB232E6-563C-4BC3-846A-2B92D8A25734}"/>
              </a:ext>
            </a:extLst>
          </p:cNvPr>
          <p:cNvSpPr txBox="1"/>
          <p:nvPr/>
        </p:nvSpPr>
        <p:spPr>
          <a:xfrm>
            <a:off x="56461" y="988573"/>
            <a:ext cx="8950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>
                <a:latin typeface="Gill Sans MT" panose="020B0502020104020203" pitchFamily="34" charset="0"/>
              </a:rPr>
              <a:t>Este cuadro muestra los pensionados a partir del 01 de julio con un ingreso mayor a 50,000 pesos mensuales. </a:t>
            </a:r>
          </a:p>
        </p:txBody>
      </p:sp>
      <p:sp>
        <p:nvSpPr>
          <p:cNvPr id="9" name="Marcador de número de diapositiva 2"/>
          <p:cNvSpPr>
            <a:spLocks noGrp="1"/>
          </p:cNvSpPr>
          <p:nvPr>
            <p:ph type="sldNum" sz="quarter" idx="4294967295"/>
          </p:nvPr>
        </p:nvSpPr>
        <p:spPr>
          <a:xfrm>
            <a:off x="8178084" y="6336406"/>
            <a:ext cx="566671" cy="385069"/>
          </a:xfrm>
          <a:prstGeom prst="rect">
            <a:avLst/>
          </a:prstGeom>
        </p:spPr>
        <p:txBody>
          <a:bodyPr/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4.1</a:t>
            </a:r>
          </a:p>
        </p:txBody>
      </p:sp>
      <p:sp>
        <p:nvSpPr>
          <p:cNvPr id="7" name="Marcador de pie de página 2">
            <a:extLst>
              <a:ext uri="{FF2B5EF4-FFF2-40B4-BE49-F238E27FC236}">
                <a16:creationId xmlns:a16="http://schemas.microsoft.com/office/drawing/2014/main" id="{937E01DF-9978-4238-801C-E75B7ABA25AB}"/>
              </a:ext>
            </a:extLst>
          </p:cNvPr>
          <p:cNvSpPr txBox="1">
            <a:spLocks/>
          </p:cNvSpPr>
          <p:nvPr/>
        </p:nvSpPr>
        <p:spPr>
          <a:xfrm>
            <a:off x="2947737" y="6492177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Sesión Ordinaria 06/2021 del 30 de </a:t>
            </a:r>
            <a:r>
              <a:rPr lang="es-MX" sz="900" dirty="0">
                <a:solidFill>
                  <a:prstClr val="black">
                    <a:tint val="75000"/>
                  </a:prstClr>
                </a:solidFill>
                <a:latin typeface="Candara"/>
              </a:rPr>
              <a:t>mayo</a:t>
            </a:r>
            <a:r>
              <a:rPr kumimoji="0" lang="es-MX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ndara"/>
                <a:ea typeface="+mn-ea"/>
                <a:cs typeface="+mn-cs"/>
              </a:rPr>
              <a:t> de 2021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ndara"/>
              <a:ea typeface="+mn-ea"/>
              <a:cs typeface="+mn-cs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9DE6B74-508B-47CF-AE4F-5A84A876D0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06758"/>
            <a:ext cx="9162660" cy="2444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51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20</TotalTime>
  <Words>35</Words>
  <Application>Microsoft Office PowerPoint</Application>
  <PresentationFormat>Presentación en pantalla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15</vt:i4>
      </vt:variant>
      <vt:variant>
        <vt:lpstr>Títulos de diapositiva</vt:lpstr>
      </vt:variant>
      <vt:variant>
        <vt:i4>1</vt:i4>
      </vt:variant>
    </vt:vector>
  </HeadingPairs>
  <TitlesOfParts>
    <vt:vector size="21" baseType="lpstr">
      <vt:lpstr>Arial</vt:lpstr>
      <vt:lpstr>Calibri</vt:lpstr>
      <vt:lpstr>Candara</vt:lpstr>
      <vt:lpstr>Century Gothic</vt:lpstr>
      <vt:lpstr>Gill Sans MT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24</cp:revision>
  <cp:lastPrinted>2021-03-24T19:43:28Z</cp:lastPrinted>
  <dcterms:created xsi:type="dcterms:W3CDTF">2020-08-21T21:22:36Z</dcterms:created>
  <dcterms:modified xsi:type="dcterms:W3CDTF">2021-06-22T19:28:49Z</dcterms:modified>
</cp:coreProperties>
</file>